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61" r:id="rId5"/>
    <p:sldId id="274" r:id="rId6"/>
    <p:sldId id="272" r:id="rId7"/>
    <p:sldId id="266" r:id="rId8"/>
    <p:sldId id="277" r:id="rId9"/>
    <p:sldId id="267" r:id="rId10"/>
    <p:sldId id="269" r:id="rId11"/>
    <p:sldId id="270" r:id="rId12"/>
    <p:sldId id="273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CACB3-8E14-49C6-92CD-0BAD44993D11}" v="3" dt="2021-08-23T10:48:21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Arduino 5 –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Steven hammer</a:t>
            </a:r>
          </a:p>
          <a:p>
            <a:pPr algn="ctr"/>
            <a:r>
              <a:rPr lang="en-US" dirty="0"/>
              <a:t>s.hammer@hw.ac.uk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Finished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Add a timestamp to each measurement in the Arduino code (not just the serial monitor timestamp)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sz="2800" dirty="0"/>
              <a:t>Turn on a fan (servomotor) when the measured temperature goes above a chosen level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Log when the fan is switched on along with the measured temperature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Change the </a:t>
            </a:r>
            <a:r>
              <a:rPr lang="en-US" sz="2800" dirty="0" err="1"/>
              <a:t>colour</a:t>
            </a:r>
            <a:r>
              <a:rPr lang="en-US" sz="2800" dirty="0"/>
              <a:t> of an RGB LED to match the measured temperature (blue = cold, orange = medium, red = hot)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388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Use an Arduino and a temperature sensor to measure temperature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Log the data and plot it in Excel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255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6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Create a circuit with a temperature sensor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Measure temperature and log it to the serial window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800" dirty="0"/>
              <a:t>Copy/paste and send to Excel for graphing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559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1669774"/>
            <a:ext cx="7873364" cy="4950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All components included in the kit…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46" y="2463871"/>
            <a:ext cx="5590476" cy="3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Before you start Building circuits…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249486"/>
            <a:ext cx="7374835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Connect power bus (+ line) together using a small section of jumper cable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81" y="2003301"/>
            <a:ext cx="2922904" cy="45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Building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81" y="2249486"/>
            <a:ext cx="646685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Insert components into breadboard holes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Connect up using instrument wire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Arduino controls inputs and outputs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Follow schematics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NOTE: GND = negative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89E78F-31CA-4372-9824-DE0EA8F09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65" y="1997241"/>
            <a:ext cx="4987177" cy="40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8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Debugging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Is there a space missing somewhere?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 all lines end with a semicolon;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Is something commented out //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904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6" y="2249486"/>
            <a:ext cx="8941753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/>
              <a:t>Work in pairs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Take two boxes per pair: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Arduino box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One Sensors and Motion kit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Cut your own (single core) instrument wire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Put components back into labelled places in boxes after use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Any components missing – let us know.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199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t="-1" r="51970" b="-1"/>
          <a:stretch/>
        </p:blipFill>
        <p:spPr>
          <a:xfrm>
            <a:off x="-5597" y="10"/>
            <a:ext cx="3165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1" y="618518"/>
            <a:ext cx="7887650" cy="1478570"/>
          </a:xfrm>
        </p:spPr>
        <p:txBody>
          <a:bodyPr>
            <a:normAutofit/>
          </a:bodyPr>
          <a:lstStyle/>
          <a:p>
            <a:r>
              <a:rPr lang="en-US" sz="4400" dirty="0"/>
              <a:t>TIDYING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047" y="2249486"/>
            <a:ext cx="7873364" cy="437038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Return components to your Sensors and Motion box IN THE CORRECT PLACES!!!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Put instrument wire in motor compartment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Arduino to its case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Return both boxes to tutor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3406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E89EB70995544A22A6B760A96204F" ma:contentTypeVersion="11" ma:contentTypeDescription="Create a new document." ma:contentTypeScope="" ma:versionID="37dafd5e2940aed25bebf0be3065b81e">
  <xsd:schema xmlns:xsd="http://www.w3.org/2001/XMLSchema" xmlns:xs="http://www.w3.org/2001/XMLSchema" xmlns:p="http://schemas.microsoft.com/office/2006/metadata/properties" xmlns:ns3="7a40aaaa-740e-457c-b0a3-ad127687856b" xmlns:ns4="56e1f608-b452-4968-8b88-de19139ebd9a" targetNamespace="http://schemas.microsoft.com/office/2006/metadata/properties" ma:root="true" ma:fieldsID="735ed530a9e815dda61156d799eb8715" ns3:_="" ns4:_="">
    <xsd:import namespace="7a40aaaa-740e-457c-b0a3-ad127687856b"/>
    <xsd:import namespace="56e1f608-b452-4968-8b88-de19139ebd9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aaa-740e-457c-b0a3-ad127687856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1f608-b452-4968-8b88-de19139ebd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07C13B-46C3-4B96-8A1B-03EEF25B3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0aaaa-740e-457c-b0a3-ad127687856b"/>
    <ds:schemaRef ds:uri="56e1f608-b452-4968-8b88-de19139ebd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56e1f608-b452-4968-8b88-de19139ebd9a"/>
    <ds:schemaRef ds:uri="http://schemas.microsoft.com/office/2006/documentManagement/types"/>
    <ds:schemaRef ds:uri="http://schemas.microsoft.com/office/2006/metadata/properties"/>
    <ds:schemaRef ds:uri="7a40aaaa-740e-457c-b0a3-ad127687856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291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Arduino 5 – temperature</vt:lpstr>
      <vt:lpstr>introduction</vt:lpstr>
      <vt:lpstr>What are we doing today?</vt:lpstr>
      <vt:lpstr>Circuits</vt:lpstr>
      <vt:lpstr>Before you start Building circuits…</vt:lpstr>
      <vt:lpstr>Building circuits</vt:lpstr>
      <vt:lpstr>Debugging code</vt:lpstr>
      <vt:lpstr>housekeeping</vt:lpstr>
      <vt:lpstr>TIDYING up</vt:lpstr>
      <vt:lpstr>Finished already?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5 – temperature</dc:title>
  <dc:creator/>
  <cp:lastModifiedBy/>
  <cp:revision>3</cp:revision>
  <dcterms:created xsi:type="dcterms:W3CDTF">2019-09-18T15:30:23Z</dcterms:created>
  <dcterms:modified xsi:type="dcterms:W3CDTF">2021-08-23T10:48:30Z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0x010100156E89EB70995544A22A6B760A96204F</vt:lpwstr>
  </property>
</Properties>
</file>